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95" r:id="rId6"/>
    <p:sldId id="296" r:id="rId7"/>
    <p:sldId id="275" r:id="rId8"/>
    <p:sldId id="297" r:id="rId9"/>
    <p:sldId id="288" r:id="rId10"/>
    <p:sldId id="293" r:id="rId11"/>
    <p:sldId id="294" r:id="rId12"/>
    <p:sldId id="260" r:id="rId13"/>
    <p:sldId id="281" r:id="rId14"/>
    <p:sldId id="276" r:id="rId15"/>
    <p:sldId id="289" r:id="rId16"/>
    <p:sldId id="290" r:id="rId17"/>
    <p:sldId id="286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CBD712-EC8B-410B-A64B-98724FDC4E29}" v="5" dt="2020-08-18T13:59:25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p Strietman (NL)" userId="dc53bbdd-a203-4b14-be49-8ddf95c8a620" providerId="ADAL" clId="{A4CBD712-EC8B-410B-A64B-98724FDC4E29}"/>
    <pc:docChg chg="custSel addSld delSld modSld sldOrd">
      <pc:chgData name="Joop Strietman (NL)" userId="dc53bbdd-a203-4b14-be49-8ddf95c8a620" providerId="ADAL" clId="{A4CBD712-EC8B-410B-A64B-98724FDC4E29}" dt="2020-09-02T13:12:23.129" v="504" actId="20577"/>
      <pc:docMkLst>
        <pc:docMk/>
      </pc:docMkLst>
      <pc:sldChg chg="ord">
        <pc:chgData name="Joop Strietman (NL)" userId="dc53bbdd-a203-4b14-be49-8ddf95c8a620" providerId="ADAL" clId="{A4CBD712-EC8B-410B-A64B-98724FDC4E29}" dt="2020-08-17T12:23:35.474" v="122"/>
        <pc:sldMkLst>
          <pc:docMk/>
          <pc:sldMk cId="195297636" sldId="260"/>
        </pc:sldMkLst>
      </pc:sldChg>
      <pc:sldChg chg="modSp mod">
        <pc:chgData name="Joop Strietman (NL)" userId="dc53bbdd-a203-4b14-be49-8ddf95c8a620" providerId="ADAL" clId="{A4CBD712-EC8B-410B-A64B-98724FDC4E29}" dt="2020-08-18T14:04:35.335" v="378" actId="255"/>
        <pc:sldMkLst>
          <pc:docMk/>
          <pc:sldMk cId="2937572922" sldId="275"/>
        </pc:sldMkLst>
        <pc:spChg chg="mod">
          <ac:chgData name="Joop Strietman (NL)" userId="dc53bbdd-a203-4b14-be49-8ddf95c8a620" providerId="ADAL" clId="{A4CBD712-EC8B-410B-A64B-98724FDC4E29}" dt="2020-08-18T14:04:35.335" v="378" actId="255"/>
          <ac:spMkLst>
            <pc:docMk/>
            <pc:sldMk cId="2937572922" sldId="275"/>
            <ac:spMk id="2" creationId="{D5D01AA2-5C4E-4426-A519-3903873748C7}"/>
          </ac:spMkLst>
        </pc:spChg>
      </pc:sldChg>
      <pc:sldChg chg="modSp mod">
        <pc:chgData name="Joop Strietman (NL)" userId="dc53bbdd-a203-4b14-be49-8ddf95c8a620" providerId="ADAL" clId="{A4CBD712-EC8B-410B-A64B-98724FDC4E29}" dt="2020-08-18T14:08:45.377" v="493" actId="20577"/>
        <pc:sldMkLst>
          <pc:docMk/>
          <pc:sldMk cId="931906371" sldId="276"/>
        </pc:sldMkLst>
        <pc:spChg chg="mod">
          <ac:chgData name="Joop Strietman (NL)" userId="dc53bbdd-a203-4b14-be49-8ddf95c8a620" providerId="ADAL" clId="{A4CBD712-EC8B-410B-A64B-98724FDC4E29}" dt="2020-08-18T14:08:45.377" v="493" actId="20577"/>
          <ac:spMkLst>
            <pc:docMk/>
            <pc:sldMk cId="931906371" sldId="276"/>
            <ac:spMk id="2" creationId="{D5D01AA2-5C4E-4426-A519-3903873748C7}"/>
          </ac:spMkLst>
        </pc:spChg>
      </pc:sldChg>
      <pc:sldChg chg="ord">
        <pc:chgData name="Joop Strietman (NL)" userId="dc53bbdd-a203-4b14-be49-8ddf95c8a620" providerId="ADAL" clId="{A4CBD712-EC8B-410B-A64B-98724FDC4E29}" dt="2020-08-17T12:23:42.533" v="124"/>
        <pc:sldMkLst>
          <pc:docMk/>
          <pc:sldMk cId="1016556436" sldId="281"/>
        </pc:sldMkLst>
      </pc:sldChg>
      <pc:sldChg chg="modSp mod">
        <pc:chgData name="Joop Strietman (NL)" userId="dc53bbdd-a203-4b14-be49-8ddf95c8a620" providerId="ADAL" clId="{A4CBD712-EC8B-410B-A64B-98724FDC4E29}" dt="2020-08-18T14:09:30.153" v="500" actId="20577"/>
        <pc:sldMkLst>
          <pc:docMk/>
          <pc:sldMk cId="1286301921" sldId="289"/>
        </pc:sldMkLst>
        <pc:spChg chg="mod">
          <ac:chgData name="Joop Strietman (NL)" userId="dc53bbdd-a203-4b14-be49-8ddf95c8a620" providerId="ADAL" clId="{A4CBD712-EC8B-410B-A64B-98724FDC4E29}" dt="2020-08-18T14:09:30.153" v="500" actId="20577"/>
          <ac:spMkLst>
            <pc:docMk/>
            <pc:sldMk cId="1286301921" sldId="289"/>
            <ac:spMk id="2" creationId="{D5D01AA2-5C4E-4426-A519-3903873748C7}"/>
          </ac:spMkLst>
        </pc:spChg>
      </pc:sldChg>
      <pc:sldChg chg="modSp mod">
        <pc:chgData name="Joop Strietman (NL)" userId="dc53bbdd-a203-4b14-be49-8ddf95c8a620" providerId="ADAL" clId="{A4CBD712-EC8B-410B-A64B-98724FDC4E29}" dt="2020-08-17T15:06:44.648" v="203" actId="1076"/>
        <pc:sldMkLst>
          <pc:docMk/>
          <pc:sldMk cId="3743951497" sldId="290"/>
        </pc:sldMkLst>
        <pc:spChg chg="mod">
          <ac:chgData name="Joop Strietman (NL)" userId="dc53bbdd-a203-4b14-be49-8ddf95c8a620" providerId="ADAL" clId="{A4CBD712-EC8B-410B-A64B-98724FDC4E29}" dt="2020-08-17T15:06:44.648" v="203" actId="1076"/>
          <ac:spMkLst>
            <pc:docMk/>
            <pc:sldMk cId="3743951497" sldId="290"/>
            <ac:spMk id="2" creationId="{D5D01AA2-5C4E-4426-A519-3903873748C7}"/>
          </ac:spMkLst>
        </pc:spChg>
      </pc:sldChg>
      <pc:sldChg chg="del">
        <pc:chgData name="Joop Strietman (NL)" userId="dc53bbdd-a203-4b14-be49-8ddf95c8a620" providerId="ADAL" clId="{A4CBD712-EC8B-410B-A64B-98724FDC4E29}" dt="2020-08-17T06:49:05.092" v="0" actId="47"/>
        <pc:sldMkLst>
          <pc:docMk/>
          <pc:sldMk cId="227694533" sldId="291"/>
        </pc:sldMkLst>
      </pc:sldChg>
      <pc:sldChg chg="del">
        <pc:chgData name="Joop Strietman (NL)" userId="dc53bbdd-a203-4b14-be49-8ddf95c8a620" providerId="ADAL" clId="{A4CBD712-EC8B-410B-A64B-98724FDC4E29}" dt="2020-08-17T06:49:05.092" v="0" actId="47"/>
        <pc:sldMkLst>
          <pc:docMk/>
          <pc:sldMk cId="3918378941" sldId="292"/>
        </pc:sldMkLst>
      </pc:sldChg>
      <pc:sldChg chg="modSp mod">
        <pc:chgData name="Joop Strietman (NL)" userId="dc53bbdd-a203-4b14-be49-8ddf95c8a620" providerId="ADAL" clId="{A4CBD712-EC8B-410B-A64B-98724FDC4E29}" dt="2020-08-17T15:05:08.272" v="180" actId="1076"/>
        <pc:sldMkLst>
          <pc:docMk/>
          <pc:sldMk cId="2688503624" sldId="293"/>
        </pc:sldMkLst>
        <pc:spChg chg="mod">
          <ac:chgData name="Joop Strietman (NL)" userId="dc53bbdd-a203-4b14-be49-8ddf95c8a620" providerId="ADAL" clId="{A4CBD712-EC8B-410B-A64B-98724FDC4E29}" dt="2020-08-17T15:05:08.272" v="180" actId="1076"/>
          <ac:spMkLst>
            <pc:docMk/>
            <pc:sldMk cId="2688503624" sldId="293"/>
            <ac:spMk id="4" creationId="{6B39D30C-1151-468F-90AD-74A999AF3EA5}"/>
          </ac:spMkLst>
        </pc:spChg>
      </pc:sldChg>
      <pc:sldChg chg="del">
        <pc:chgData name="Joop Strietman (NL)" userId="dc53bbdd-a203-4b14-be49-8ddf95c8a620" providerId="ADAL" clId="{A4CBD712-EC8B-410B-A64B-98724FDC4E29}" dt="2020-08-17T06:49:05.092" v="0" actId="47"/>
        <pc:sldMkLst>
          <pc:docMk/>
          <pc:sldMk cId="529112358" sldId="296"/>
        </pc:sldMkLst>
      </pc:sldChg>
      <pc:sldChg chg="modSp add mod">
        <pc:chgData name="Joop Strietman (NL)" userId="dc53bbdd-a203-4b14-be49-8ddf95c8a620" providerId="ADAL" clId="{A4CBD712-EC8B-410B-A64B-98724FDC4E29}" dt="2020-09-02T13:11:59.846" v="501" actId="20577"/>
        <pc:sldMkLst>
          <pc:docMk/>
          <pc:sldMk cId="780315716" sldId="296"/>
        </pc:sldMkLst>
        <pc:spChg chg="mod">
          <ac:chgData name="Joop Strietman (NL)" userId="dc53bbdd-a203-4b14-be49-8ddf95c8a620" providerId="ADAL" clId="{A4CBD712-EC8B-410B-A64B-98724FDC4E29}" dt="2020-09-02T13:11:59.846" v="501" actId="20577"/>
          <ac:spMkLst>
            <pc:docMk/>
            <pc:sldMk cId="780315716" sldId="296"/>
            <ac:spMk id="2" creationId="{D5D01AA2-5C4E-4426-A519-3903873748C7}"/>
          </ac:spMkLst>
        </pc:spChg>
      </pc:sldChg>
      <pc:sldChg chg="modSp mod">
        <pc:chgData name="Joop Strietman (NL)" userId="dc53bbdd-a203-4b14-be49-8ddf95c8a620" providerId="ADAL" clId="{A4CBD712-EC8B-410B-A64B-98724FDC4E29}" dt="2020-09-02T13:12:23.129" v="504" actId="20577"/>
        <pc:sldMkLst>
          <pc:docMk/>
          <pc:sldMk cId="2883204017" sldId="297"/>
        </pc:sldMkLst>
        <pc:spChg chg="mod">
          <ac:chgData name="Joop Strietman (NL)" userId="dc53bbdd-a203-4b14-be49-8ddf95c8a620" providerId="ADAL" clId="{A4CBD712-EC8B-410B-A64B-98724FDC4E29}" dt="2020-09-02T13:12:23.129" v="504" actId="20577"/>
          <ac:spMkLst>
            <pc:docMk/>
            <pc:sldMk cId="2883204017" sldId="297"/>
            <ac:spMk id="2" creationId="{D5D01AA2-5C4E-4426-A519-3903873748C7}"/>
          </ac:spMkLst>
        </pc:spChg>
      </pc:sldChg>
      <pc:sldChg chg="del">
        <pc:chgData name="Joop Strietman (NL)" userId="dc53bbdd-a203-4b14-be49-8ddf95c8a620" providerId="ADAL" clId="{A4CBD712-EC8B-410B-A64B-98724FDC4E29}" dt="2020-08-17T06:49:05.092" v="0" actId="47"/>
        <pc:sldMkLst>
          <pc:docMk/>
          <pc:sldMk cId="3375544285" sldId="297"/>
        </pc:sldMkLst>
      </pc:sldChg>
      <pc:sldChg chg="del">
        <pc:chgData name="Joop Strietman (NL)" userId="dc53bbdd-a203-4b14-be49-8ddf95c8a620" providerId="ADAL" clId="{A4CBD712-EC8B-410B-A64B-98724FDC4E29}" dt="2020-08-17T06:49:05.092" v="0" actId="47"/>
        <pc:sldMkLst>
          <pc:docMk/>
          <pc:sldMk cId="590403234" sldId="298"/>
        </pc:sldMkLst>
      </pc:sldChg>
      <pc:sldChg chg="del">
        <pc:chgData name="Joop Strietman (NL)" userId="dc53bbdd-a203-4b14-be49-8ddf95c8a620" providerId="ADAL" clId="{A4CBD712-EC8B-410B-A64B-98724FDC4E29}" dt="2020-08-17T06:49:05.092" v="0" actId="47"/>
        <pc:sldMkLst>
          <pc:docMk/>
          <pc:sldMk cId="96820908" sldId="299"/>
        </pc:sldMkLst>
      </pc:sldChg>
      <pc:sldChg chg="del">
        <pc:chgData name="Joop Strietman (NL)" userId="dc53bbdd-a203-4b14-be49-8ddf95c8a620" providerId="ADAL" clId="{A4CBD712-EC8B-410B-A64B-98724FDC4E29}" dt="2020-08-17T06:49:05.092" v="0" actId="47"/>
        <pc:sldMkLst>
          <pc:docMk/>
          <pc:sldMk cId="2554716799" sldId="300"/>
        </pc:sldMkLst>
      </pc:sldChg>
      <pc:sldChg chg="del">
        <pc:chgData name="Joop Strietman (NL)" userId="dc53bbdd-a203-4b14-be49-8ddf95c8a620" providerId="ADAL" clId="{A4CBD712-EC8B-410B-A64B-98724FDC4E29}" dt="2020-08-17T06:49:05.092" v="0" actId="47"/>
        <pc:sldMkLst>
          <pc:docMk/>
          <pc:sldMk cId="38570757" sldId="3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9C7DF-FEC2-4D98-A482-469AAD634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3A2023C-1AE3-43BB-83F3-EB7963E7D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D71F35-37E2-4A42-8458-98FD0D34D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4AF75C-2B8A-49EE-808D-8C2D20F3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F18E7B-0303-4893-ACBB-0786C980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18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4B55D-A7FF-457F-A4CF-19F97EB8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422AF1-286A-4AE4-A3C0-2DD23D5D9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DF9F9A-A0A3-4823-9D9B-D6621D6EC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96368C-ADEC-4CF7-9F26-B1803CFB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90C874-92F6-4E1B-900C-2E1EF69D7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98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E416ADA-CB58-484F-83CA-4B79ABF61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9134C07-0A30-420C-9809-D973C2372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8F7A5C-E965-47D4-B64F-E0FA53381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CFA1F6-5969-4E11-9A1C-A51E6F76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10981F-757A-4417-984B-1631B52F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20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DEE71-E94B-40DC-B9CD-ABBDA0D2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F8C68F-2D65-4603-A706-47D0FFD50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F171A4-9946-4857-959F-530AA9AB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255E65-DBAB-477D-A36F-1682771F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9558FA-7E53-4BAF-AE77-DD95B613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9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F91DC-D18C-49D6-8B11-9AE127AAB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8A9576-6A33-4493-8269-726400E5B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3DD55F-C57D-4E19-AF05-59733009B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4A7746-FEDC-424A-AF90-4D095A66A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305E3D-2D0C-4B52-9570-F0C0C1F8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50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2822A-E656-4132-AD21-8FD276752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B256D9-1E5C-4E14-A3EC-AD1E00F3B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373306-EBE5-4DEA-9A63-15DE4E07A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DD54AC-3D26-4415-96EF-7EF8DE4C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AAB8A2-BAA6-4D83-BE34-BE9570294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AA72E6F-0975-42AD-9754-45D94A9A9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702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60358-D6C4-418C-999E-10119AA1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AD4404-8279-4CB9-9CF0-24B54151F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4B057-6D69-426A-A8DD-27284AFD0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25F8E45-1E09-4E9C-A51F-A7627C171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755BDBA-B9A0-4D8E-A394-ECB64FC18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50F152A-3B81-4C22-B959-560FED69B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8D5220-5ED6-4D7A-AD03-DA1B3C77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D569D51-47A5-4F6B-B63D-A8182B21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94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40566-E162-4143-9D07-FBE4A281A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A4EE637-D1C0-4C74-BBC0-E9EE57DA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FC4C9FB-8B35-4A0D-8A33-E823D195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538FFDF-11E6-4406-B313-1A06A2E62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42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9367954-2161-4B5B-B220-687A1DB9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6D3B0F4-FA19-4C4E-87E9-C050F1F0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A591CE8-BC05-4153-A948-7C7BAC624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642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59E1C-610D-4778-A4E4-A40B5F4B6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D9341F-5450-4216-AD56-C9467E7B6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954FF6E-6605-45E7-B66B-F2FDB4972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EE07DD-7730-44B9-AD19-2A7E739A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F7F6F7-9103-49D8-B95B-8CC40AFB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7B9C4F-209A-4654-92A3-4717A4D12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988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7D90F7-A6DB-4945-BCB8-C963D378B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7FD2B33-A1BA-4A1C-9D0A-A3A47BBF6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645DC6-352B-46EA-B626-2A7E3839F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C01113-A97B-4F03-AE22-966F2817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A2FE2F-9BC0-422F-B1BB-35DC5C00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7F6A35-32EB-484A-92AE-21603A67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06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B043517-C49E-477D-86BF-53F20514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F429A0-775F-495A-A071-CB0E1877F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923B45-3196-4790-BC69-0801ED612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DA0EF-5E4F-4C03-B141-0BB0EF80CA16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7B19FF-BE78-4E06-8412-FBBB5CB6E5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E5A371-87B3-482E-A2F3-3F9E1097B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3FE5E-BE69-4F00-816F-5D10EBD11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2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1AA2-5C4E-4426-A519-3903873748C7}"/>
              </a:ext>
            </a:extLst>
          </p:cNvPr>
          <p:cNvSpPr txBox="1">
            <a:spLocks/>
          </p:cNvSpPr>
          <p:nvPr/>
        </p:nvSpPr>
        <p:spPr>
          <a:xfrm>
            <a:off x="405442" y="1209368"/>
            <a:ext cx="11309230" cy="10815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6000" b="1" dirty="0">
                <a:solidFill>
                  <a:srgbClr val="FFFF00"/>
                </a:solidFill>
                <a:latin typeface="Arial Black" panose="020B0A04020102020204" pitchFamily="34" charset="0"/>
              </a:rPr>
              <a:t>De </a:t>
            </a:r>
            <a:r>
              <a:rPr lang="nl-NL" sz="12000" b="1" dirty="0">
                <a:solidFill>
                  <a:srgbClr val="FFFF00"/>
                </a:solidFill>
                <a:latin typeface="Arial Black" panose="020B0A04020102020204" pitchFamily="34" charset="0"/>
              </a:rPr>
              <a:t>R</a:t>
            </a:r>
            <a:r>
              <a:rPr lang="nl-NL" sz="6000" b="1" dirty="0">
                <a:solidFill>
                  <a:srgbClr val="FFFF00"/>
                </a:solidFill>
                <a:latin typeface="Arial Black" panose="020B0A04020102020204" pitchFamily="34" charset="0"/>
              </a:rPr>
              <a:t> factor</a:t>
            </a:r>
          </a:p>
        </p:txBody>
      </p:sp>
    </p:spTree>
    <p:extLst>
      <p:ext uri="{BB962C8B-B14F-4D97-AF65-F5344CB8AC3E}">
        <p14:creationId xmlns:p14="http://schemas.microsoft.com/office/powerpoint/2010/main" val="213327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1AA2-5C4E-4426-A519-3903873748C7}"/>
              </a:ext>
            </a:extLst>
          </p:cNvPr>
          <p:cNvSpPr txBox="1">
            <a:spLocks/>
          </p:cNvSpPr>
          <p:nvPr/>
        </p:nvSpPr>
        <p:spPr>
          <a:xfrm>
            <a:off x="1427584" y="1041400"/>
            <a:ext cx="9965093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i="1" dirty="0">
                <a:solidFill>
                  <a:schemeClr val="bg1"/>
                </a:solidFill>
              </a:rPr>
              <a:t>“Deze boodschap … het zijn geheimen waarin zelfs engelen graag zouden doordringen.”</a:t>
            </a:r>
          </a:p>
          <a:p>
            <a:pPr algn="ctr"/>
            <a:r>
              <a:rPr lang="nl-NL" sz="4000" dirty="0">
                <a:solidFill>
                  <a:schemeClr val="bg1"/>
                </a:solidFill>
              </a:rPr>
              <a:t>					        (1 Petrus 1 vers 12)</a:t>
            </a:r>
          </a:p>
        </p:txBody>
      </p:sp>
    </p:spTree>
    <p:extLst>
      <p:ext uri="{BB962C8B-B14F-4D97-AF65-F5344CB8AC3E}">
        <p14:creationId xmlns:p14="http://schemas.microsoft.com/office/powerpoint/2010/main" val="1016556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1AA2-5C4E-4426-A519-3903873748C7}"/>
              </a:ext>
            </a:extLst>
          </p:cNvPr>
          <p:cNvSpPr txBox="1">
            <a:spLocks/>
          </p:cNvSpPr>
          <p:nvPr/>
        </p:nvSpPr>
        <p:spPr>
          <a:xfrm>
            <a:off x="1055077" y="716085"/>
            <a:ext cx="9768254" cy="9874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800" b="1" dirty="0">
                <a:solidFill>
                  <a:srgbClr val="FFFF00"/>
                </a:solidFill>
              </a:rPr>
              <a:t>Het evangelie</a:t>
            </a:r>
          </a:p>
          <a:p>
            <a:pPr algn="ctr"/>
            <a:r>
              <a:rPr lang="nl-NL" sz="4800" b="1" dirty="0">
                <a:solidFill>
                  <a:schemeClr val="bg1"/>
                </a:solidFill>
              </a:rPr>
              <a:t>is onwaarschijnlijk mooi!</a:t>
            </a:r>
          </a:p>
        </p:txBody>
      </p:sp>
    </p:spTree>
    <p:extLst>
      <p:ext uri="{BB962C8B-B14F-4D97-AF65-F5344CB8AC3E}">
        <p14:creationId xmlns:p14="http://schemas.microsoft.com/office/powerpoint/2010/main" val="93190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1AA2-5C4E-4426-A519-3903873748C7}"/>
              </a:ext>
            </a:extLst>
          </p:cNvPr>
          <p:cNvSpPr txBox="1">
            <a:spLocks/>
          </p:cNvSpPr>
          <p:nvPr/>
        </p:nvSpPr>
        <p:spPr>
          <a:xfrm>
            <a:off x="1002324" y="320431"/>
            <a:ext cx="105662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b="1" u="sng" dirty="0">
                <a:solidFill>
                  <a:schemeClr val="bg1"/>
                </a:solidFill>
              </a:rPr>
              <a:t>Eerst persoonlijke ervaring</a:t>
            </a:r>
            <a:br>
              <a:rPr lang="nl-NL" sz="4800" dirty="0">
                <a:solidFill>
                  <a:schemeClr val="bg1"/>
                </a:solidFill>
              </a:rPr>
            </a:br>
            <a:br>
              <a:rPr lang="nl-NL" sz="4800" dirty="0">
                <a:solidFill>
                  <a:schemeClr val="bg1"/>
                </a:solidFill>
              </a:rPr>
            </a:br>
            <a:r>
              <a:rPr lang="nl-NL" sz="4800" i="1" dirty="0">
                <a:solidFill>
                  <a:schemeClr val="bg1"/>
                </a:solidFill>
              </a:rPr>
              <a:t>“</a:t>
            </a:r>
            <a:r>
              <a:rPr lang="nl-NL" sz="4800" i="1" dirty="0">
                <a:solidFill>
                  <a:srgbClr val="FFFF00"/>
                </a:solidFill>
              </a:rPr>
              <a:t>U</a:t>
            </a:r>
            <a:r>
              <a:rPr lang="nl-NL" sz="4800" i="1" dirty="0">
                <a:solidFill>
                  <a:schemeClr val="bg1"/>
                </a:solidFill>
              </a:rPr>
              <a:t> hebt toch </a:t>
            </a:r>
            <a:r>
              <a:rPr lang="nl-NL" sz="4800" i="1" dirty="0">
                <a:solidFill>
                  <a:srgbClr val="FFFF00"/>
                </a:solidFill>
              </a:rPr>
              <a:t>ondervonden</a:t>
            </a:r>
            <a:r>
              <a:rPr lang="nl-NL" sz="4800" i="1" dirty="0">
                <a:solidFill>
                  <a:schemeClr val="bg1"/>
                </a:solidFill>
              </a:rPr>
              <a:t> hoe goed de Heer is?”</a:t>
            </a:r>
          </a:p>
          <a:p>
            <a:pPr algn="ctr"/>
            <a:r>
              <a:rPr lang="nl-NL" sz="4000" dirty="0">
                <a:solidFill>
                  <a:schemeClr val="bg1"/>
                </a:solidFill>
              </a:rPr>
              <a:t>					            (1 Petrus 2 vers 3)</a:t>
            </a:r>
          </a:p>
        </p:txBody>
      </p:sp>
    </p:spTree>
    <p:extLst>
      <p:ext uri="{BB962C8B-B14F-4D97-AF65-F5344CB8AC3E}">
        <p14:creationId xmlns:p14="http://schemas.microsoft.com/office/powerpoint/2010/main" val="1286301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1AA2-5C4E-4426-A519-3903873748C7}"/>
              </a:ext>
            </a:extLst>
          </p:cNvPr>
          <p:cNvSpPr txBox="1">
            <a:spLocks/>
          </p:cNvSpPr>
          <p:nvPr/>
        </p:nvSpPr>
        <p:spPr>
          <a:xfrm>
            <a:off x="1392414" y="206131"/>
            <a:ext cx="9965093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b="1" u="sng" dirty="0">
                <a:solidFill>
                  <a:schemeClr val="bg1"/>
                </a:solidFill>
              </a:rPr>
              <a:t>Daarna de oproep:</a:t>
            </a:r>
          </a:p>
          <a:p>
            <a:endParaRPr lang="nl-NL" sz="4800" i="1" dirty="0">
              <a:solidFill>
                <a:schemeClr val="bg1"/>
              </a:solidFill>
            </a:endParaRPr>
          </a:p>
          <a:p>
            <a:r>
              <a:rPr lang="nl-NL" sz="4800" i="1" dirty="0">
                <a:solidFill>
                  <a:schemeClr val="bg1"/>
                </a:solidFill>
              </a:rPr>
              <a:t>“</a:t>
            </a:r>
            <a:r>
              <a:rPr lang="nl-NL" sz="4800" i="1" u="sng" dirty="0">
                <a:solidFill>
                  <a:srgbClr val="FFFF00"/>
                </a:solidFill>
              </a:rPr>
              <a:t>Laat</a:t>
            </a:r>
            <a:r>
              <a:rPr lang="nl-NL" sz="4800" i="1" dirty="0">
                <a:solidFill>
                  <a:schemeClr val="bg1"/>
                </a:solidFill>
              </a:rPr>
              <a:t> u ook </a:t>
            </a:r>
            <a:r>
              <a:rPr lang="nl-NL" sz="4800" i="1" u="sng" dirty="0">
                <a:solidFill>
                  <a:srgbClr val="FFFF00"/>
                </a:solidFill>
              </a:rPr>
              <a:t>zelf</a:t>
            </a:r>
            <a:r>
              <a:rPr lang="nl-NL" sz="4800" i="1" dirty="0">
                <a:solidFill>
                  <a:schemeClr val="bg1"/>
                </a:solidFill>
              </a:rPr>
              <a:t> als levende </a:t>
            </a:r>
            <a:r>
              <a:rPr lang="nl-NL" sz="4800" i="1" u="sng" dirty="0">
                <a:solidFill>
                  <a:srgbClr val="FFFF00"/>
                </a:solidFill>
              </a:rPr>
              <a:t>stenen</a:t>
            </a:r>
            <a:r>
              <a:rPr lang="nl-NL" sz="4800" i="1" dirty="0">
                <a:solidFill>
                  <a:schemeClr val="bg1"/>
                </a:solidFill>
              </a:rPr>
              <a:t> gebruiken voor de bouw van een geestelijke </a:t>
            </a:r>
            <a:r>
              <a:rPr lang="nl-NL" sz="4800" i="1" u="sng" dirty="0">
                <a:solidFill>
                  <a:srgbClr val="FFFF00"/>
                </a:solidFill>
              </a:rPr>
              <a:t>tempel</a:t>
            </a:r>
            <a:r>
              <a:rPr lang="nl-NL" sz="4800" i="1" dirty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nl-NL" sz="4000" dirty="0">
                <a:solidFill>
                  <a:schemeClr val="bg1"/>
                </a:solidFill>
              </a:rPr>
              <a:t>					            (1 Petrus 2 vers 5)</a:t>
            </a:r>
          </a:p>
        </p:txBody>
      </p:sp>
    </p:spTree>
    <p:extLst>
      <p:ext uri="{BB962C8B-B14F-4D97-AF65-F5344CB8AC3E}">
        <p14:creationId xmlns:p14="http://schemas.microsoft.com/office/powerpoint/2010/main" val="3743951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1AA2-5C4E-4426-A519-3903873748C7}"/>
              </a:ext>
            </a:extLst>
          </p:cNvPr>
          <p:cNvSpPr txBox="1">
            <a:spLocks/>
          </p:cNvSpPr>
          <p:nvPr/>
        </p:nvSpPr>
        <p:spPr>
          <a:xfrm>
            <a:off x="360485" y="1209368"/>
            <a:ext cx="11377245" cy="10815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Handelingen 29</a:t>
            </a:r>
          </a:p>
          <a:p>
            <a:pPr algn="ctr"/>
            <a:r>
              <a:rPr lang="nl-NL" sz="4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is jouw R factor? </a:t>
            </a:r>
          </a:p>
        </p:txBody>
      </p:sp>
    </p:spTree>
    <p:extLst>
      <p:ext uri="{BB962C8B-B14F-4D97-AF65-F5344CB8AC3E}">
        <p14:creationId xmlns:p14="http://schemas.microsoft.com/office/powerpoint/2010/main" val="333558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1AA2-5C4E-4426-A519-3903873748C7}"/>
              </a:ext>
            </a:extLst>
          </p:cNvPr>
          <p:cNvSpPr txBox="1">
            <a:spLocks/>
          </p:cNvSpPr>
          <p:nvPr/>
        </p:nvSpPr>
        <p:spPr>
          <a:xfrm>
            <a:off x="386862" y="1041400"/>
            <a:ext cx="11368453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800" b="1" i="1" dirty="0">
                <a:solidFill>
                  <a:srgbClr val="FFFF00"/>
                </a:solidFill>
              </a:rPr>
              <a:t>12 – 120 – 3.000 – 5.000 – ‘de hele wereld’</a:t>
            </a:r>
          </a:p>
          <a:p>
            <a:pPr algn="ctr"/>
            <a:endParaRPr lang="nl-NL" sz="4800" b="1" i="1" dirty="0">
              <a:solidFill>
                <a:srgbClr val="FFFF00"/>
              </a:solidFill>
            </a:endParaRPr>
          </a:p>
          <a:p>
            <a:pPr algn="ctr"/>
            <a:r>
              <a:rPr lang="nl-NL" sz="4800" b="1" dirty="0">
                <a:solidFill>
                  <a:schemeClr val="bg1"/>
                </a:solidFill>
              </a:rPr>
              <a:t>De kerk groeide vanaf de start als kool</a:t>
            </a:r>
          </a:p>
          <a:p>
            <a:pPr algn="ctr"/>
            <a:endParaRPr lang="nl-NL" sz="4800" b="1" i="1" dirty="0">
              <a:solidFill>
                <a:schemeClr val="bg1"/>
              </a:solidFill>
            </a:endParaRPr>
          </a:p>
          <a:p>
            <a:pPr algn="ctr"/>
            <a:endParaRPr lang="nl-NL" sz="48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2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1AA2-5C4E-4426-A519-3903873748C7}"/>
              </a:ext>
            </a:extLst>
          </p:cNvPr>
          <p:cNvSpPr txBox="1">
            <a:spLocks/>
          </p:cNvSpPr>
          <p:nvPr/>
        </p:nvSpPr>
        <p:spPr>
          <a:xfrm>
            <a:off x="1205983" y="1007889"/>
            <a:ext cx="10073951" cy="9874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800" b="1" dirty="0">
                <a:solidFill>
                  <a:schemeClr val="bg1"/>
                </a:solidFill>
              </a:rPr>
              <a:t>Iran … China … Nepal … </a:t>
            </a:r>
          </a:p>
        </p:txBody>
      </p:sp>
    </p:spTree>
    <p:extLst>
      <p:ext uri="{BB962C8B-B14F-4D97-AF65-F5344CB8AC3E}">
        <p14:creationId xmlns:p14="http://schemas.microsoft.com/office/powerpoint/2010/main" val="78031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1AA2-5C4E-4426-A519-3903873748C7}"/>
              </a:ext>
            </a:extLst>
          </p:cNvPr>
          <p:cNvSpPr txBox="1">
            <a:spLocks/>
          </p:cNvSpPr>
          <p:nvPr/>
        </p:nvSpPr>
        <p:spPr>
          <a:xfrm>
            <a:off x="1276322" y="603442"/>
            <a:ext cx="10073951" cy="9874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800" b="1" dirty="0">
                <a:solidFill>
                  <a:schemeClr val="bg1"/>
                </a:solidFill>
              </a:rPr>
              <a:t>Bij Jezus draaide alles om</a:t>
            </a:r>
            <a:endParaRPr lang="nl-NL" sz="4800" b="1" dirty="0">
              <a:solidFill>
                <a:srgbClr val="FFFF00"/>
              </a:solidFill>
            </a:endParaRPr>
          </a:p>
          <a:p>
            <a:pPr algn="ctr"/>
            <a:r>
              <a:rPr lang="nl-NL" sz="7200" b="1" dirty="0">
                <a:solidFill>
                  <a:srgbClr val="FFFF00"/>
                </a:solidFill>
              </a:rPr>
              <a:t>REPRODUCTIE</a:t>
            </a:r>
          </a:p>
          <a:p>
            <a:pPr algn="ctr"/>
            <a:endParaRPr lang="nl-NL" sz="4000" b="1" dirty="0">
              <a:solidFill>
                <a:schemeClr val="bg1"/>
              </a:solidFill>
            </a:endParaRPr>
          </a:p>
          <a:p>
            <a:pPr algn="ctr"/>
            <a:r>
              <a:rPr lang="nl-NL" sz="4800" b="1" i="1" dirty="0">
                <a:solidFill>
                  <a:schemeClr val="bg1"/>
                </a:solidFill>
              </a:rPr>
              <a:t>“Ik zal jullie vissers van mensen maken”</a:t>
            </a:r>
            <a:endParaRPr lang="nl-NL" sz="4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7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1AA2-5C4E-4426-A519-3903873748C7}"/>
              </a:ext>
            </a:extLst>
          </p:cNvPr>
          <p:cNvSpPr txBox="1">
            <a:spLocks/>
          </p:cNvSpPr>
          <p:nvPr/>
        </p:nvSpPr>
        <p:spPr>
          <a:xfrm>
            <a:off x="448408" y="603442"/>
            <a:ext cx="11271738" cy="9874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800" b="1" dirty="0">
                <a:solidFill>
                  <a:schemeClr val="bg1"/>
                </a:solidFill>
              </a:rPr>
              <a:t>Bij de </a:t>
            </a:r>
            <a:r>
              <a:rPr lang="nl-NL" sz="4800" b="1">
                <a:solidFill>
                  <a:schemeClr val="bg1"/>
                </a:solidFill>
              </a:rPr>
              <a:t>apostelen ging </a:t>
            </a:r>
            <a:r>
              <a:rPr lang="nl-NL" sz="4800" b="1" dirty="0">
                <a:solidFill>
                  <a:schemeClr val="bg1"/>
                </a:solidFill>
              </a:rPr>
              <a:t>het ook om</a:t>
            </a:r>
            <a:endParaRPr lang="nl-NL" sz="4800" b="1" dirty="0">
              <a:solidFill>
                <a:srgbClr val="FFFF00"/>
              </a:solidFill>
            </a:endParaRPr>
          </a:p>
          <a:p>
            <a:pPr algn="ctr"/>
            <a:r>
              <a:rPr lang="nl-NL" sz="7200" b="1" dirty="0">
                <a:solidFill>
                  <a:srgbClr val="FFFF00"/>
                </a:solidFill>
              </a:rPr>
              <a:t>REPRODUCTIE</a:t>
            </a:r>
          </a:p>
          <a:p>
            <a:pPr algn="ctr"/>
            <a:endParaRPr lang="nl-NL" sz="4000" b="1" dirty="0">
              <a:solidFill>
                <a:schemeClr val="bg1"/>
              </a:solidFill>
            </a:endParaRPr>
          </a:p>
          <a:p>
            <a:pPr algn="ctr"/>
            <a:r>
              <a:rPr lang="nl-NL" sz="4800" b="1" i="1" dirty="0">
                <a:solidFill>
                  <a:schemeClr val="bg1"/>
                </a:solidFill>
              </a:rPr>
              <a:t>“Geef … door aan betrouwbare mensen die geschikt zijn om anderen te onderwijzen.”</a:t>
            </a:r>
            <a:endParaRPr lang="nl-NL" sz="4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0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kaart&#10;&#10;Automatisch gegenereerde beschrijving">
            <a:extLst>
              <a:ext uri="{FF2B5EF4-FFF2-40B4-BE49-F238E27FC236}">
                <a16:creationId xmlns:a16="http://schemas.microsoft.com/office/drawing/2014/main" id="{895A480F-FBE1-4B84-8595-56860315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"/>
            <a:ext cx="12192000" cy="6851626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6B39D30C-1151-468F-90AD-74A999AF3EA5}"/>
              </a:ext>
            </a:extLst>
          </p:cNvPr>
          <p:cNvSpPr/>
          <p:nvPr/>
        </p:nvSpPr>
        <p:spPr>
          <a:xfrm>
            <a:off x="4830290" y="5484757"/>
            <a:ext cx="3795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nl-NL" sz="54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orona virus</a:t>
            </a:r>
          </a:p>
        </p:txBody>
      </p:sp>
    </p:spTree>
    <p:extLst>
      <p:ext uri="{BB962C8B-B14F-4D97-AF65-F5344CB8AC3E}">
        <p14:creationId xmlns:p14="http://schemas.microsoft.com/office/powerpoint/2010/main" val="148485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kaart&#10;&#10;Automatisch gegenereerde beschrijving">
            <a:extLst>
              <a:ext uri="{FF2B5EF4-FFF2-40B4-BE49-F238E27FC236}">
                <a16:creationId xmlns:a16="http://schemas.microsoft.com/office/drawing/2014/main" id="{895A480F-FBE1-4B84-8595-56860315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"/>
            <a:ext cx="12192000" cy="6851626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6B39D30C-1151-468F-90AD-74A999AF3EA5}"/>
              </a:ext>
            </a:extLst>
          </p:cNvPr>
          <p:cNvSpPr/>
          <p:nvPr/>
        </p:nvSpPr>
        <p:spPr>
          <a:xfrm>
            <a:off x="1486322" y="-291791"/>
            <a:ext cx="9586920" cy="1569660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Wat als de </a:t>
            </a:r>
            <a:r>
              <a:rPr lang="nl-NL" sz="96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 </a:t>
            </a:r>
            <a:r>
              <a:rPr lang="nl-NL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minder is dan 1,0?</a:t>
            </a:r>
            <a:endParaRPr lang="nl-NL" sz="54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850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kaart&#10;&#10;Automatisch gegenereerde beschrijving">
            <a:extLst>
              <a:ext uri="{FF2B5EF4-FFF2-40B4-BE49-F238E27FC236}">
                <a16:creationId xmlns:a16="http://schemas.microsoft.com/office/drawing/2014/main" id="{895A480F-FBE1-4B84-8595-56860315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"/>
            <a:ext cx="12192000" cy="6851626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6B39D30C-1151-468F-90AD-74A999AF3EA5}"/>
              </a:ext>
            </a:extLst>
          </p:cNvPr>
          <p:cNvSpPr/>
          <p:nvPr/>
        </p:nvSpPr>
        <p:spPr>
          <a:xfrm>
            <a:off x="856811" y="5484757"/>
            <a:ext cx="10670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Als elke patiënt in quarantaine gaat?</a:t>
            </a:r>
            <a:endParaRPr lang="nl-NL" sz="54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91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1AA2-5C4E-4426-A519-3903873748C7}"/>
              </a:ext>
            </a:extLst>
          </p:cNvPr>
          <p:cNvSpPr txBox="1">
            <a:spLocks/>
          </p:cNvSpPr>
          <p:nvPr/>
        </p:nvSpPr>
        <p:spPr>
          <a:xfrm>
            <a:off x="1524000" y="1041400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800" b="1" dirty="0">
                <a:solidFill>
                  <a:schemeClr val="bg1"/>
                </a:solidFill>
              </a:rPr>
              <a:t>Lezen:</a:t>
            </a:r>
          </a:p>
          <a:p>
            <a:pPr algn="ctr"/>
            <a:r>
              <a:rPr lang="nl-NL" sz="4800" i="1" dirty="0">
                <a:solidFill>
                  <a:schemeClr val="bg1"/>
                </a:solidFill>
              </a:rPr>
              <a:t>1 Petrus 2 vers 3-5</a:t>
            </a:r>
          </a:p>
        </p:txBody>
      </p:sp>
    </p:spTree>
    <p:extLst>
      <p:ext uri="{BB962C8B-B14F-4D97-AF65-F5344CB8AC3E}">
        <p14:creationId xmlns:p14="http://schemas.microsoft.com/office/powerpoint/2010/main" val="1952976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58A805A365C248BAF7FB48C59B4453" ma:contentTypeVersion="9" ma:contentTypeDescription="Create a new document." ma:contentTypeScope="" ma:versionID="7b1567d87d03be82bf307c240b93da87">
  <xsd:schema xmlns:xsd="http://www.w3.org/2001/XMLSchema" xmlns:xs="http://www.w3.org/2001/XMLSchema" xmlns:p="http://schemas.microsoft.com/office/2006/metadata/properties" xmlns:ns3="1aeb099c-91b1-4399-a24d-60969bb6699d" targetNamespace="http://schemas.microsoft.com/office/2006/metadata/properties" ma:root="true" ma:fieldsID="6c924add69296e2d23e72992ec09fdb0" ns3:_="">
    <xsd:import namespace="1aeb099c-91b1-4399-a24d-60969bb669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099c-91b1-4399-a24d-60969bb669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14D91A-1CCA-4E59-B81E-5690132ED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099c-91b1-4399-a24d-60969bb669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8814D7-B367-4353-B969-FAC505CC7B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BE3B3B-BA11-445C-8804-3DF741A4E14D}">
  <ds:schemaRefs>
    <ds:schemaRef ds:uri="http://purl.org/dc/elements/1.1/"/>
    <ds:schemaRef ds:uri="http://schemas.microsoft.com/office/2006/metadata/properties"/>
    <ds:schemaRef ds:uri="1aeb099c-91b1-4399-a24d-60969bb6699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197</Words>
  <Application>Microsoft Office PowerPoint</Application>
  <PresentationFormat>Breedbeeld</PresentationFormat>
  <Paragraphs>30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Joop Strietman (NL)</dc:creator>
  <cp:lastModifiedBy>Joop Strietman (NL)</cp:lastModifiedBy>
  <cp:revision>18</cp:revision>
  <dcterms:created xsi:type="dcterms:W3CDTF">2020-05-21T07:11:21Z</dcterms:created>
  <dcterms:modified xsi:type="dcterms:W3CDTF">2020-09-02T13:12:47Z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0x010100D158A805A365C248BAF7FB48C59B4453</vt:lpwstr>
  </property>
</Properties>
</file>